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9144000" cy="5143500" type="screen16x9"/>
  <p:notesSz cx="6858000" cy="9144000"/>
  <p:embeddedFontLst>
    <p:embeddedFont>
      <p:font typeface="Barlow" panose="020B060402020202020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A09D8B7-4440-4E47-BCF2-411873C2E70C}">
  <a:tblStyle styleId="{CA09D8B7-4440-4E47-BCF2-411873C2E70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8" d="100"/>
          <a:sy n="108" d="100"/>
        </p:scale>
        <p:origin x="730" y="-5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s, Marc" userId="7d07be86-2fb4-4f71-afd3-720ee3c2931e" providerId="ADAL" clId="{B34B1F28-E8E4-4E45-8E6C-06834DFB758D}"/>
    <pc:docChg chg="custSel modSld">
      <pc:chgData name="Davis, Marc" userId="7d07be86-2fb4-4f71-afd3-720ee3c2931e" providerId="ADAL" clId="{B34B1F28-E8E4-4E45-8E6C-06834DFB758D}" dt="2023-02-26T22:01:40.823" v="969" actId="20577"/>
      <pc:docMkLst>
        <pc:docMk/>
      </pc:docMkLst>
      <pc:sldChg chg="modSp">
        <pc:chgData name="Davis, Marc" userId="7d07be86-2fb4-4f71-afd3-720ee3c2931e" providerId="ADAL" clId="{B34B1F28-E8E4-4E45-8E6C-06834DFB758D}" dt="2023-02-26T22:01:40.823" v="969" actId="20577"/>
        <pc:sldMkLst>
          <pc:docMk/>
          <pc:sldMk cId="0" sldId="256"/>
        </pc:sldMkLst>
        <pc:graphicFrameChg chg="mod modGraphic">
          <ac:chgData name="Davis, Marc" userId="7d07be86-2fb4-4f71-afd3-720ee3c2931e" providerId="ADAL" clId="{B34B1F28-E8E4-4E45-8E6C-06834DFB758D}" dt="2023-02-26T22:01:40.823" v="969" actId="20577"/>
          <ac:graphicFrameMkLst>
            <pc:docMk/>
            <pc:sldMk cId="0" sldId="256"/>
            <ac:graphicFrameMk id="55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>
            <p:extLst>
              <p:ext uri="{D42A27DB-BD31-4B8C-83A1-F6EECF244321}">
                <p14:modId xmlns:p14="http://schemas.microsoft.com/office/powerpoint/2010/main" val="615720980"/>
              </p:ext>
            </p:extLst>
          </p:nvPr>
        </p:nvGraphicFramePr>
        <p:xfrm>
          <a:off x="152400" y="152400"/>
          <a:ext cx="8745525" cy="279400"/>
        </p:xfrm>
        <a:graphic>
          <a:graphicData uri="http://schemas.openxmlformats.org/drawingml/2006/table">
            <a:tbl>
              <a:tblPr>
                <a:noFill/>
                <a:tableStyleId>{CA09D8B7-4440-4E47-BCF2-411873C2E70C}</a:tableStyleId>
              </a:tblPr>
              <a:tblGrid>
                <a:gridCol w="83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7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30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Barlow"/>
                          <a:ea typeface="Barlow"/>
                          <a:cs typeface="Barlow"/>
                          <a:sym typeface="Barlow"/>
                        </a:rPr>
                        <a:t>Teacher: </a:t>
                      </a:r>
                      <a:endParaRPr sz="1000" b="1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Mr. DAVIS</a:t>
                      </a:r>
                      <a:endParaRPr sz="1000" b="1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Grade Level:</a:t>
                      </a:r>
                      <a:endParaRPr sz="1000" b="1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8</a:t>
                      </a:r>
                      <a:r>
                        <a:rPr lang="en-US" sz="1000" b="1" baseline="300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th</a:t>
                      </a:r>
                      <a:endParaRPr sz="1000" b="1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Subject:</a:t>
                      </a:r>
                      <a:endParaRPr sz="1000" b="1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PHYSICAL SCIENCE</a:t>
                      </a:r>
                      <a:endParaRPr sz="1000" b="1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5" name="Google Shape;55;p13"/>
          <p:cNvGraphicFramePr/>
          <p:nvPr>
            <p:extLst>
              <p:ext uri="{D42A27DB-BD31-4B8C-83A1-F6EECF244321}">
                <p14:modId xmlns:p14="http://schemas.microsoft.com/office/powerpoint/2010/main" val="2895032388"/>
              </p:ext>
            </p:extLst>
          </p:nvPr>
        </p:nvGraphicFramePr>
        <p:xfrm>
          <a:off x="253725" y="529475"/>
          <a:ext cx="8636550" cy="5032855"/>
        </p:xfrm>
        <a:graphic>
          <a:graphicData uri="http://schemas.openxmlformats.org/drawingml/2006/table">
            <a:tbl>
              <a:tblPr>
                <a:noFill/>
                <a:tableStyleId>{CA09D8B7-4440-4E47-BCF2-411873C2E70C}</a:tableStyleId>
              </a:tblPr>
              <a:tblGrid>
                <a:gridCol w="143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6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9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30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Monday – 2/27</a:t>
                      </a:r>
                      <a:endParaRPr sz="1000" b="1" dirty="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Tuesday – 2/28</a:t>
                      </a:r>
                      <a:endParaRPr sz="1000" b="1" dirty="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Wednesday – 3/1</a:t>
                      </a:r>
                      <a:endParaRPr sz="1000" b="1" dirty="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Thursday -3/2</a:t>
                      </a:r>
                      <a:endParaRPr sz="1000" b="1" dirty="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Friday – 3/3</a:t>
                      </a:r>
                      <a:endParaRPr sz="1000" b="1" dirty="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4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Focus Standard(s)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SPS8a;b;c;d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arlow"/>
                          <a:ea typeface="Barlow"/>
                          <a:cs typeface="Barlow"/>
                          <a:sym typeface="Barlow"/>
                        </a:rPr>
                        <a:t>SPS8a;b;c;d</a:t>
                      </a:r>
                      <a:endParaRPr kumimoji="0" lang="en-US" sz="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arlow"/>
                          <a:ea typeface="Barlow"/>
                          <a:cs typeface="Barlow"/>
                          <a:sym typeface="Barlow"/>
                        </a:rPr>
                        <a:t>SPS8a;b;c;d</a:t>
                      </a:r>
                      <a:endParaRPr kumimoji="0" lang="en-US" sz="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arlow"/>
                          <a:ea typeface="Barlow"/>
                          <a:cs typeface="Barlow"/>
                          <a:sym typeface="Barlow"/>
                        </a:rPr>
                        <a:t>SPS8a;b;c;d</a:t>
                      </a:r>
                      <a:endParaRPr kumimoji="0" lang="en-US" sz="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arlow"/>
                          <a:ea typeface="Barlow"/>
                          <a:cs typeface="Barlow"/>
                          <a:sym typeface="Barlow"/>
                        </a:rPr>
                        <a:t>S8P4; S4PSa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9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Learning Target(s)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I can construct and explain a motion graph and the relationships between speed, distance, velocity, and acceleration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I can construct and explain a motion graph and the relationships between speed, distance, velocity, and acceleration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I can construct an explanation for gravitational Forces, and Force and Motion using Newton’s Law of Motion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I can construct an explanation for gravitational Forces, and Force and Motion using Newton’s Law of Motion 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I can construct arguments to determine factors of light waves and Sound waves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Opening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workbook Study Guide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Construct your graph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 err="1">
                          <a:latin typeface="Barlow"/>
                          <a:ea typeface="Barlow"/>
                          <a:cs typeface="Barlow"/>
                          <a:sym typeface="Barlow"/>
                        </a:rPr>
                        <a:t>Flowcabulary</a:t>
                      </a:r>
                      <a:endParaRPr lang="en-US"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Review Study Guide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Chap 2 Test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Read pages 170-180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 (chapter 9)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4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Work Session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Complete workbook pages 26-31 (chapter 2)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Complete textbook pages 42-51 (chapter 2) Group work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Chapter 2 Test review Activities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Chap 2 Test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Workbook pages 170-180 (chapter 9)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1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Closing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Barlow"/>
                          <a:ea typeface="Barlow"/>
                          <a:cs typeface="Barlow"/>
                          <a:sym typeface="Barlow"/>
                        </a:rPr>
                        <a:t>Complete WORKBOOK </a:t>
                      </a: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Chap 2; lesson 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Complete TEXTBOOK pages 42-51 (chapter 2)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Chapter 2 Test review Activities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Chap 2 Test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Turn in workbook pages 170-180 (chapter 9)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1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Minor Assignments Due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None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None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None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None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None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1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Major Assignments Due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FFFFFF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None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B w="2857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None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B w="2857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None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B w="2857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Chapter 2 Test</a:t>
                      </a:r>
                    </a:p>
                  </a:txBody>
                  <a:tcPr marL="63500" marR="63500" marT="63500" marB="63500">
                    <a:lnB w="2857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Re-Assessment forms for Chapter 2; lesson 1-3</a:t>
                      </a:r>
                    </a:p>
                  </a:txBody>
                  <a:tcPr marL="63500" marR="63500" marT="63500" marB="63500">
                    <a:lnB w="2857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21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Current Relearning &amp; Reassessment Assignments (with due dates)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28575" cap="flat" cmpd="sng">
                      <a:solidFill>
                        <a:srgbClr val="FFFFFF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R&amp;R  for Chapter 2; Friday 3/10</a:t>
                      </a:r>
                    </a:p>
                  </a:txBody>
                  <a:tcPr marL="63500" marR="63500" marT="63500" marB="63500">
                    <a:lnT w="2857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6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Vocabulary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Average speed; Displacement; distance; speed; instantaneous speed; Momentum; velocity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Field; Force; Friction; Gravity; Net Force; Weight</a:t>
                      </a:r>
                    </a:p>
                  </a:txBody>
                  <a:tcPr marL="63500" marR="63500" marT="63500" marB="635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53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Upcoming Major Assignments</a:t>
                      </a:r>
                      <a:endParaRPr sz="9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Chapter 2 Post Assessment; Thursday 3/2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5138e35-247b-4774-b224-00ac4e94811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E2C3CC080A3047AED44A3261D3EE45" ma:contentTypeVersion="8" ma:contentTypeDescription="Create a new document." ma:contentTypeScope="" ma:versionID="4dc747e3251066700ffeaa0713d21680">
  <xsd:schema xmlns:xsd="http://www.w3.org/2001/XMLSchema" xmlns:xs="http://www.w3.org/2001/XMLSchema" xmlns:p="http://schemas.microsoft.com/office/2006/metadata/properties" xmlns:ns3="05138e35-247b-4774-b224-00ac4e94811a" targetNamespace="http://schemas.microsoft.com/office/2006/metadata/properties" ma:root="true" ma:fieldsID="3505f331b536fe50118f74ba1a6957e6" ns3:_="">
    <xsd:import namespace="05138e35-247b-4774-b224-00ac4e94811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38e35-247b-4774-b224-00ac4e948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A9860F-B62F-45D3-B1BA-E5AD1EF752DE}">
  <ds:schemaRefs>
    <ds:schemaRef ds:uri="http://schemas.openxmlformats.org/package/2006/metadata/core-properties"/>
    <ds:schemaRef ds:uri="http://purl.org/dc/dcmitype/"/>
    <ds:schemaRef ds:uri="05138e35-247b-4774-b224-00ac4e94811a"/>
    <ds:schemaRef ds:uri="http://schemas.microsoft.com/office/2006/metadata/properties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1C4F291-0EED-4C0A-A0CF-4D8B58A657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0E2D8C-574E-4217-8994-338FC69491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138e35-247b-4774-b224-00ac4e948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330</Words>
  <Application>Microsoft Office PowerPoint</Application>
  <PresentationFormat>On-screen Show (16:9)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Barlow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Woo, Nicholas</dc:creator>
  <cp:lastModifiedBy>Davis, Marc</cp:lastModifiedBy>
  <cp:revision>15</cp:revision>
  <dcterms:modified xsi:type="dcterms:W3CDTF">2023-02-26T22:02:08Z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0x01010086E2C3CC080A3047AED44A3261D3EE45</vt:lpwstr>
  </property>
</Properties>
</file>